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Taller  de análisis curricular.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Proyecto pedagógico alternativo de secundarias técnicas.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9471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Comparar y proponer.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MX" dirty="0"/>
              <a:t>Fines y medios de La educación Básica de la propuesta curricular </a:t>
            </a:r>
            <a:r>
              <a:rPr lang="es-MX" dirty="0" smtClean="0"/>
              <a:t>2011.</a:t>
            </a: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r>
              <a:rPr lang="es-MX" dirty="0" smtClean="0"/>
              <a:t>Fines </a:t>
            </a:r>
            <a:r>
              <a:rPr lang="es-MX" dirty="0"/>
              <a:t>y medios de La educación </a:t>
            </a:r>
            <a:r>
              <a:rPr lang="es-MX" dirty="0" smtClean="0"/>
              <a:t>Básica de la propuesta curricular 2016.</a:t>
            </a:r>
          </a:p>
          <a:p>
            <a:r>
              <a:rPr lang="es-MX" dirty="0"/>
              <a:t>LA VIGENCIA DEL </a:t>
            </a:r>
            <a:r>
              <a:rPr lang="es-MX" dirty="0" smtClean="0"/>
              <a:t>HUMANISMO </a:t>
            </a:r>
            <a:r>
              <a:rPr lang="es-MX" dirty="0"/>
              <a:t>Y SUS </a:t>
            </a:r>
            <a:r>
              <a:rPr lang="es-MX" dirty="0" smtClean="0"/>
              <a:t>VALORES.</a:t>
            </a:r>
          </a:p>
          <a:p>
            <a:r>
              <a:rPr lang="es-MX" dirty="0" smtClean="0"/>
              <a:t>LOS </a:t>
            </a:r>
            <a:r>
              <a:rPr lang="es-MX" dirty="0"/>
              <a:t>DESAFÍOS DE LA SOCIEDAD DEL CONOCIMIENTO </a:t>
            </a:r>
            <a:endParaRPr lang="es-MX" dirty="0" smtClean="0"/>
          </a:p>
          <a:p>
            <a:r>
              <a:rPr lang="es-MX" dirty="0" smtClean="0"/>
              <a:t>LAS </a:t>
            </a:r>
            <a:r>
              <a:rPr lang="es-MX" dirty="0"/>
              <a:t>OPORTUNIDADES DESDE LAS CIENCIAS DE LA </a:t>
            </a:r>
            <a:r>
              <a:rPr lang="es-MX" dirty="0" smtClean="0"/>
              <a:t>EDUCACIÓN.</a:t>
            </a:r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/>
              <a:t>Fines y medios de La educación Básica de la propuesta curricular </a:t>
            </a:r>
            <a:r>
              <a:rPr lang="es-MX" dirty="0" smtClean="0"/>
              <a:t> alternativa de secundarias técnicas.</a:t>
            </a:r>
          </a:p>
          <a:p>
            <a:r>
              <a:rPr lang="es-MX" dirty="0" smtClean="0"/>
              <a:t>Humanismo.</a:t>
            </a:r>
          </a:p>
          <a:p>
            <a:r>
              <a:rPr lang="es-MX" dirty="0" smtClean="0"/>
              <a:t>Democrático.</a:t>
            </a:r>
          </a:p>
          <a:p>
            <a:r>
              <a:rPr lang="es-MX" dirty="0" smtClean="0"/>
              <a:t>Emancipador.</a:t>
            </a:r>
          </a:p>
          <a:p>
            <a:r>
              <a:rPr lang="es-MX" dirty="0" smtClean="0"/>
              <a:t>Científico.</a:t>
            </a:r>
          </a:p>
          <a:p>
            <a:r>
              <a:rPr lang="es-MX" dirty="0" smtClean="0"/>
              <a:t>Crítico.</a:t>
            </a:r>
          </a:p>
          <a:p>
            <a:endParaRPr lang="es-MX" dirty="0"/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126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Análisis de objetivos del plan y programa 2011.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OBJETIVO GENERAL DEL CURRÍCULO</a:t>
            </a:r>
          </a:p>
          <a:p>
            <a:r>
              <a:rPr lang="es-MX" dirty="0"/>
              <a:t> OBJETIVOS PARTICULARES </a:t>
            </a:r>
          </a:p>
          <a:p>
            <a:r>
              <a:rPr lang="es-MX" dirty="0"/>
              <a:t> Objetivos del educando  Objetivos del profesor  </a:t>
            </a:r>
          </a:p>
          <a:p>
            <a:r>
              <a:rPr lang="es-MX" dirty="0"/>
              <a:t>Objetivos de la escuela  </a:t>
            </a:r>
          </a:p>
          <a:p>
            <a:r>
              <a:rPr lang="es-MX" dirty="0"/>
              <a:t>Objetivos de la familia ACTORES Y CATALIZADORES DEL CAMBIO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0037" y="764373"/>
            <a:ext cx="10176164" cy="1293028"/>
          </a:xfrm>
        </p:spPr>
        <p:txBody>
          <a:bodyPr>
            <a:normAutofit fontScale="90000"/>
          </a:bodyPr>
          <a:lstStyle/>
          <a:p>
            <a:r>
              <a:rPr lang="es-MX" dirty="0"/>
              <a:t>¿Por qué </a:t>
            </a:r>
            <a:r>
              <a:rPr lang="es-MX" dirty="0" smtClean="0"/>
              <a:t>cambiar? objetivos </a:t>
            </a:r>
            <a:r>
              <a:rPr lang="es-MX" dirty="0" err="1"/>
              <a:t>dE</a:t>
            </a:r>
            <a:r>
              <a:rPr lang="es-MX" dirty="0"/>
              <a:t> la PROPUESTA CURRICULAR ¿Por qué es </a:t>
            </a:r>
            <a:r>
              <a:rPr lang="es-MX" dirty="0" smtClean="0"/>
              <a:t>necesario </a:t>
            </a:r>
            <a:r>
              <a:rPr lang="es-MX" dirty="0"/>
              <a:t>renovar </a:t>
            </a:r>
            <a:r>
              <a:rPr lang="es-MX" dirty="0" err="1"/>
              <a:t>eL</a:t>
            </a:r>
            <a:r>
              <a:rPr lang="es-MX" dirty="0"/>
              <a:t> </a:t>
            </a:r>
            <a:r>
              <a:rPr lang="es-MX" dirty="0" err="1"/>
              <a:t>currícuLo</a:t>
            </a:r>
            <a:r>
              <a:rPr lang="es-MX" dirty="0"/>
              <a:t>?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OBJETIVO </a:t>
            </a:r>
            <a:r>
              <a:rPr lang="es-MX" dirty="0"/>
              <a:t>GENERAL DEL </a:t>
            </a:r>
            <a:r>
              <a:rPr lang="es-MX" dirty="0" smtClean="0"/>
              <a:t>CURRÍCULO</a:t>
            </a:r>
          </a:p>
          <a:p>
            <a:r>
              <a:rPr lang="es-MX" dirty="0" smtClean="0"/>
              <a:t> </a:t>
            </a:r>
            <a:r>
              <a:rPr lang="es-MX" dirty="0"/>
              <a:t>OBJETIVOS PARTICULARES </a:t>
            </a:r>
            <a:endParaRPr lang="es-MX" dirty="0" smtClean="0"/>
          </a:p>
          <a:p>
            <a:r>
              <a:rPr lang="es-MX" dirty="0" smtClean="0"/>
              <a:t> </a:t>
            </a:r>
            <a:r>
              <a:rPr lang="es-MX" dirty="0"/>
              <a:t>Objetivos del educando  Objetivos del profesor  </a:t>
            </a:r>
            <a:endParaRPr lang="es-MX" dirty="0" smtClean="0"/>
          </a:p>
          <a:p>
            <a:r>
              <a:rPr lang="es-MX" dirty="0" smtClean="0"/>
              <a:t>Objetivos </a:t>
            </a:r>
            <a:r>
              <a:rPr lang="es-MX" dirty="0"/>
              <a:t>de la escuela  </a:t>
            </a:r>
            <a:endParaRPr lang="es-MX" dirty="0" smtClean="0"/>
          </a:p>
          <a:p>
            <a:r>
              <a:rPr lang="es-MX" dirty="0" smtClean="0"/>
              <a:t>Objetivos </a:t>
            </a:r>
            <a:r>
              <a:rPr lang="es-MX" dirty="0"/>
              <a:t>de la familia ACTORES Y CATALIZADORES DEL CAMBIO </a:t>
            </a:r>
          </a:p>
        </p:txBody>
      </p:sp>
    </p:spTree>
    <p:extLst>
      <p:ext uri="{BB962C8B-B14F-4D97-AF65-F5344CB8AC3E}">
        <p14:creationId xmlns:p14="http://schemas.microsoft.com/office/powerpoint/2010/main" val="308518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66306" y="593766"/>
            <a:ext cx="9439894" cy="146363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Redacción de documentos de análisis que aterrice los siguientes elementos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Similitudes,</a:t>
            </a:r>
          </a:p>
          <a:p>
            <a:endParaRPr lang="es-MX" dirty="0"/>
          </a:p>
          <a:p>
            <a:r>
              <a:rPr lang="es-MX" dirty="0" smtClean="0"/>
              <a:t>Discrepancias.</a:t>
            </a:r>
          </a:p>
          <a:p>
            <a:endParaRPr lang="es-MX" dirty="0"/>
          </a:p>
          <a:p>
            <a:r>
              <a:rPr lang="es-MX" dirty="0" smtClean="0"/>
              <a:t>Propuestas. </a:t>
            </a:r>
          </a:p>
        </p:txBody>
      </p:sp>
    </p:spTree>
    <p:extLst>
      <p:ext uri="{BB962C8B-B14F-4D97-AF65-F5344CB8AC3E}">
        <p14:creationId xmlns:p14="http://schemas.microsoft.com/office/powerpoint/2010/main" val="6797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8779" y="142504"/>
            <a:ext cx="10437421" cy="1914897"/>
          </a:xfrm>
        </p:spPr>
        <p:txBody>
          <a:bodyPr>
            <a:normAutofit/>
          </a:bodyPr>
          <a:lstStyle/>
          <a:p>
            <a:r>
              <a:rPr lang="es-MX" dirty="0"/>
              <a:t>¿qué </a:t>
            </a:r>
            <a:r>
              <a:rPr lang="es-MX" dirty="0" smtClean="0"/>
              <a:t>cambia? Medios </a:t>
            </a:r>
            <a:r>
              <a:rPr lang="es-MX" dirty="0" err="1"/>
              <a:t>dE</a:t>
            </a:r>
            <a:r>
              <a:rPr lang="es-MX" dirty="0"/>
              <a:t> la PROPUESTA CURRICULAR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acciones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6255" y="1911927"/>
            <a:ext cx="11780321" cy="4667003"/>
          </a:xfrm>
        </p:spPr>
        <p:txBody>
          <a:bodyPr/>
          <a:lstStyle/>
          <a:p>
            <a:r>
              <a:rPr lang="es-MX" dirty="0"/>
              <a:t>FOCALIZAR Y SELECCIONAR CONTENIDOS </a:t>
            </a:r>
            <a:r>
              <a:rPr lang="es-MX" dirty="0" smtClean="0"/>
              <a:t>PRIORITARIOS.</a:t>
            </a:r>
          </a:p>
          <a:p>
            <a:endParaRPr lang="es-MX" dirty="0" smtClean="0"/>
          </a:p>
          <a:p>
            <a:r>
              <a:rPr lang="es-MX" dirty="0" smtClean="0"/>
              <a:t>DAR </a:t>
            </a:r>
            <a:r>
              <a:rPr lang="es-MX" dirty="0"/>
              <a:t>AUTONOMÍA CURRICULAR A LAS </a:t>
            </a:r>
            <a:r>
              <a:rPr lang="es-MX" dirty="0" smtClean="0"/>
              <a:t>ESCUELAS. </a:t>
            </a:r>
          </a:p>
          <a:p>
            <a:endParaRPr lang="es-MX" dirty="0" smtClean="0"/>
          </a:p>
          <a:p>
            <a:r>
              <a:rPr lang="es-MX" dirty="0" smtClean="0"/>
              <a:t>TRANSFORMAR </a:t>
            </a:r>
            <a:r>
              <a:rPr lang="es-MX" dirty="0"/>
              <a:t>LA CULTURA PEDAGÓGICA DIVERSIFICAR EL ACCESO A MATERIALES EDUCATIVOS  </a:t>
            </a:r>
            <a:r>
              <a:rPr lang="es-MX" dirty="0" smtClean="0"/>
              <a:t>PERTINENTES.</a:t>
            </a:r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AUMENTAR </a:t>
            </a:r>
            <a:r>
              <a:rPr lang="es-MX" dirty="0"/>
              <a:t>EL CAPITAL SOCIAL Y CULTURAL DE LAS ESCUELAS RECONOCER LA DIVERSIDAD DE CONTEXTOS Y </a:t>
            </a:r>
            <a:r>
              <a:rPr lang="es-MX" dirty="0" smtClean="0"/>
              <a:t>REALIDADES.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312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TM04033937[[fn=Estela de condensación]]</Template>
  <TotalTime>155</TotalTime>
  <Words>241</Words>
  <Application>Microsoft Office PowerPoint</Application>
  <PresentationFormat>Panorámica</PresentationFormat>
  <Paragraphs>46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Estela de condensación</vt:lpstr>
      <vt:lpstr>Taller  de análisis curricular.</vt:lpstr>
      <vt:lpstr>Comparar y proponer.</vt:lpstr>
      <vt:lpstr>Análisis de objetivos del plan y programa 2011.</vt:lpstr>
      <vt:lpstr>¿Por qué cambiar? objetivos dE la PROPUESTA CURRICULAR ¿Por qué es necesario renovar eL currícuLo? </vt:lpstr>
      <vt:lpstr>Redacción de documentos de análisis que aterrice los siguientes elementos </vt:lpstr>
      <vt:lpstr>¿qué cambia? Medios dE la PROPUESTA CURRICULAR  acciones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 de análisis curricular.</dc:title>
  <dc:creator>Israel Antonio Gomez</dc:creator>
  <cp:lastModifiedBy>Israel Antonio Gomez</cp:lastModifiedBy>
  <cp:revision>5</cp:revision>
  <dcterms:created xsi:type="dcterms:W3CDTF">2016-08-11T01:17:08Z</dcterms:created>
  <dcterms:modified xsi:type="dcterms:W3CDTF">2016-08-11T03:52:47Z</dcterms:modified>
</cp:coreProperties>
</file>